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65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8" r:id="rId11"/>
    <p:sldId id="269" r:id="rId12"/>
    <p:sldId id="270" r:id="rId13"/>
    <p:sldId id="263" r:id="rId14"/>
    <p:sldId id="264" r:id="rId15"/>
    <p:sldId id="271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A1BD"/>
    <a:srgbClr val="132356"/>
    <a:srgbClr val="C5C7F9"/>
    <a:srgbClr val="0E1482"/>
    <a:srgbClr val="101690"/>
    <a:srgbClr val="000099"/>
    <a:srgbClr val="9999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9917457-1696-476C-A3DF-1793663E7887}" type="datetimeFigureOut">
              <a:rPr lang="en-US"/>
              <a:pPr>
                <a:defRPr/>
              </a:pPr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1F937F-ECCB-4196-A582-1DA848C76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457200" y="228600"/>
            <a:ext cx="8229600" cy="914400"/>
          </a:xfrm>
          <a:prstGeom prst="rect">
            <a:avLst/>
          </a:prstGeom>
          <a:solidFill>
            <a:srgbClr val="1323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219200"/>
            <a:ext cx="8229600" cy="228600"/>
          </a:xfrm>
          <a:prstGeom prst="rect">
            <a:avLst/>
          </a:prstGeom>
          <a:solidFill>
            <a:srgbClr val="9EA1B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8" descr="2008PennDOTColorLogoCl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810250"/>
            <a:ext cx="2590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81800" y="6384925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solidFill>
                  <a:srgbClr val="9EA1BD"/>
                </a:solidFill>
                <a:latin typeface="Verdana" pitchFamily="34" charset="0"/>
              </a:rPr>
              <a:t>www.dot.state.pa.us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2FC8-5971-46F1-B655-CA45AC294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6CB63-E69A-4B93-8CC6-A57529951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DB493-047A-463B-9968-22385A249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D51D7-9D72-4320-BCED-E384CF67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056C-E266-4F40-B74F-F59A460AF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1CB1-DFBD-4CD8-8A33-0288CDE91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47420-152D-4DBF-99EA-F4CB0940B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0CCA-6D91-45B2-91F4-EA257A25B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61D28-1202-4B67-9C6C-04AFC7AAE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B1F3-E059-48F0-8F4B-ACD20F1F4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ltGray">
          <a:xfrm>
            <a:off x="457200" y="228600"/>
            <a:ext cx="8229600" cy="914400"/>
          </a:xfrm>
          <a:prstGeom prst="rect">
            <a:avLst/>
          </a:prstGeom>
          <a:solidFill>
            <a:srgbClr val="1323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EF29EF31-805E-46F2-81AF-39C9F44AA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57200" y="1219200"/>
            <a:ext cx="8229600" cy="228600"/>
          </a:xfrm>
          <a:prstGeom prst="rect">
            <a:avLst/>
          </a:prstGeom>
          <a:solidFill>
            <a:srgbClr val="9EA1B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11" descr="2008PennDOTColorLogoClea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0" y="5810250"/>
            <a:ext cx="2590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781800" y="64008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solidFill>
                  <a:srgbClr val="9EA1BD"/>
                </a:solidFill>
                <a:latin typeface="Verdana" pitchFamily="34" charset="0"/>
              </a:rPr>
              <a:t>www.dot.state.pa.us</a:t>
            </a:r>
            <a:endParaRPr lang="en-US" sz="9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ftp://ftp.dot.state.pa.us/transfer/UREDMS/eTrainin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>
                <a:latin typeface="Arial" charset="0"/>
                <a:cs typeface="Arial" charset="0"/>
              </a:rPr>
              <a:t>UREDMS</a:t>
            </a:r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3200" b="1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3200" b="1" dirty="0" smtClean="0">
                <a:latin typeface="Arial" charset="0"/>
                <a:cs typeface="Arial" charset="0"/>
              </a:rPr>
              <a:t>Pennsylvania Department of Transportation’s</a:t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(</a:t>
            </a:r>
            <a:r>
              <a:rPr lang="en-US" sz="3200" b="1" dirty="0" err="1" smtClean="0">
                <a:latin typeface="Arial" charset="0"/>
                <a:cs typeface="Arial" charset="0"/>
              </a:rPr>
              <a:t>PennDOT’s</a:t>
            </a:r>
            <a:r>
              <a:rPr lang="en-US" sz="3200" b="1" dirty="0" smtClean="0">
                <a:latin typeface="Arial" charset="0"/>
                <a:cs typeface="Arial" charset="0"/>
              </a:rPr>
              <a:t>)</a:t>
            </a:r>
          </a:p>
          <a:p>
            <a:pPr algn="ctr" eaLnBrk="1" hangingPunct="1">
              <a:spcBef>
                <a:spcPts val="0"/>
              </a:spcBef>
            </a:pPr>
            <a:endParaRPr lang="en-US" b="1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2800" b="1" dirty="0" smtClean="0">
                <a:latin typeface="Arial" charset="0"/>
                <a:cs typeface="Arial" charset="0"/>
              </a:rPr>
              <a:t>Utility Relocation Electronic Document Management System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2800" b="1" dirty="0" smtClean="0">
                <a:latin typeface="Arial" charset="0"/>
                <a:cs typeface="Arial" charset="0"/>
              </a:rPr>
              <a:t>(UREDMS)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latin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cs typeface="Arial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latin typeface="Arial" charset="0"/>
                <a:cs typeface="Arial" charset="0"/>
              </a:rPr>
              <a:t>PENNDOT’S (EXTERNAL) UREDMS HOMEPAGE</a:t>
            </a:r>
            <a:endParaRPr lang="en-US" sz="2000" smtClean="0"/>
          </a:p>
        </p:txBody>
      </p:sp>
      <p:pic>
        <p:nvPicPr>
          <p:cNvPr id="12291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u="sng" smtClean="0">
                <a:latin typeface="Arial" charset="0"/>
                <a:cs typeface="Arial" charset="0"/>
              </a:rPr>
              <a:t>PENNDOT’S (EXTERNAL) UREDMS CURRENT PROJECT SCREEN</a:t>
            </a:r>
            <a:endParaRPr lang="en-US" sz="20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When users click on the current projects link, they have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access to: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- 	different types of documents and packages to 	download and upload.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-	project specific information.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latin typeface="Arial" charset="0"/>
                <a:cs typeface="Arial" charset="0"/>
              </a:rPr>
              <a:t>PENNDOT’S (EXTERNAL) UREDMS CURRENT PROJECT SCREEN</a:t>
            </a:r>
            <a:endParaRPr lang="en-US" sz="2000" smtClean="0"/>
          </a:p>
        </p:txBody>
      </p:sp>
      <p:pic>
        <p:nvPicPr>
          <p:cNvPr id="14339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43000"/>
            <a:ext cx="91440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>
                <a:latin typeface="Arial" charset="0"/>
                <a:cs typeface="Arial" charset="0"/>
              </a:rPr>
              <a:t>PENNDOT’S UREDMS E-TRAINING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When </a:t>
            </a:r>
            <a:r>
              <a:rPr lang="en-US" dirty="0" smtClean="0">
                <a:latin typeface="Arial" charset="0"/>
                <a:cs typeface="Arial" charset="0"/>
              </a:rPr>
              <a:t>external users open the </a:t>
            </a:r>
            <a:r>
              <a:rPr lang="en-US" dirty="0" smtClean="0">
                <a:latin typeface="Arial" charset="0"/>
                <a:cs typeface="Arial" charset="0"/>
              </a:rPr>
              <a:t>e-training, they have 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access </a:t>
            </a:r>
            <a:r>
              <a:rPr lang="en-US" dirty="0" smtClean="0">
                <a:latin typeface="Arial" charset="0"/>
                <a:cs typeface="Arial" charset="0"/>
              </a:rPr>
              <a:t>to a </a:t>
            </a:r>
            <a:r>
              <a:rPr lang="en-US" dirty="0" smtClean="0">
                <a:latin typeface="Arial" charset="0"/>
                <a:cs typeface="Arial" charset="0"/>
              </a:rPr>
              <a:t>detailed </a:t>
            </a:r>
            <a:r>
              <a:rPr lang="en-US" dirty="0" smtClean="0">
                <a:latin typeface="Arial" charset="0"/>
                <a:cs typeface="Arial" charset="0"/>
              </a:rPr>
              <a:t>electronic training video that shows 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how </a:t>
            </a:r>
            <a:r>
              <a:rPr lang="en-US" dirty="0" smtClean="0">
                <a:latin typeface="Arial" charset="0"/>
                <a:cs typeface="Arial" charset="0"/>
              </a:rPr>
              <a:t>to </a:t>
            </a:r>
            <a:r>
              <a:rPr lang="en-US" dirty="0" smtClean="0">
                <a:latin typeface="Arial" charset="0"/>
                <a:cs typeface="Arial" charset="0"/>
              </a:rPr>
              <a:t>use UREDMS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The complete e-training </a:t>
            </a:r>
            <a:r>
              <a:rPr lang="en-US" dirty="0" smtClean="0">
                <a:latin typeface="Arial" charset="0"/>
                <a:cs typeface="Arial" charset="0"/>
              </a:rPr>
              <a:t>video is </a:t>
            </a:r>
            <a:r>
              <a:rPr lang="en-US" dirty="0" smtClean="0">
                <a:latin typeface="Arial" charset="0"/>
                <a:cs typeface="Arial" charset="0"/>
              </a:rPr>
              <a:t>available </a:t>
            </a:r>
            <a:r>
              <a:rPr lang="en-US" dirty="0" smtClean="0">
                <a:latin typeface="Arial" charset="0"/>
                <a:cs typeface="Arial" charset="0"/>
              </a:rPr>
              <a:t>to everyone </a:t>
            </a:r>
            <a:r>
              <a:rPr lang="en-US" dirty="0" smtClean="0">
                <a:latin typeface="Arial" charset="0"/>
                <a:cs typeface="Arial" charset="0"/>
              </a:rPr>
              <a:t>and 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i</a:t>
            </a:r>
            <a:r>
              <a:rPr lang="en-US" dirty="0" smtClean="0">
                <a:latin typeface="Arial" charset="0"/>
                <a:cs typeface="Arial" charset="0"/>
              </a:rPr>
              <a:t>s about </a:t>
            </a:r>
            <a:r>
              <a:rPr lang="en-US" dirty="0" smtClean="0">
                <a:latin typeface="Arial" charset="0"/>
                <a:cs typeface="Arial" charset="0"/>
              </a:rPr>
              <a:t>45 minutes.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latin typeface="Arial" charset="0"/>
                <a:cs typeface="Arial" charset="0"/>
              </a:rPr>
              <a:t/>
            </a:r>
            <a:br>
              <a:rPr lang="en-US" sz="2000" b="1" smtClean="0">
                <a:latin typeface="Arial" charset="0"/>
                <a:cs typeface="Arial" charset="0"/>
              </a:rPr>
            </a:br>
            <a:r>
              <a:rPr lang="en-US" sz="2000" b="1" smtClean="0">
                <a:latin typeface="Arial" charset="0"/>
                <a:cs typeface="Arial" charset="0"/>
              </a:rPr>
              <a:t>UREDMS E-TRAINING</a:t>
            </a:r>
            <a:r>
              <a:rPr lang="en-US" sz="2000" smtClean="0">
                <a:latin typeface="Arial" charset="0"/>
                <a:cs typeface="Arial" charset="0"/>
              </a:rPr>
              <a:t/>
            </a:r>
            <a:br>
              <a:rPr lang="en-US" sz="2000" smtClean="0">
                <a:latin typeface="Arial" charset="0"/>
                <a:cs typeface="Arial" charset="0"/>
              </a:rPr>
            </a:br>
            <a:r>
              <a:rPr lang="en-US" sz="2000" b="1" smtClean="0">
                <a:hlinkClick r:id="rId2"/>
              </a:rPr>
              <a:t>ftp://ftp.dot.state.pa.us/transfer/UREDMS/eTraining/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>
                <a:latin typeface="Arial" charset="0"/>
                <a:cs typeface="Arial" charset="0"/>
              </a:rPr>
              <a:t>Questions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If there are any questions about </a:t>
            </a:r>
            <a:r>
              <a:rPr lang="en-US" sz="2000" dirty="0" err="1" smtClean="0">
                <a:latin typeface="Arial" charset="0"/>
                <a:cs typeface="Arial" charset="0"/>
              </a:rPr>
              <a:t>PennDOT’s</a:t>
            </a:r>
            <a:r>
              <a:rPr lang="en-US" sz="2000" dirty="0" smtClean="0">
                <a:latin typeface="Arial" charset="0"/>
                <a:cs typeface="Arial" charset="0"/>
              </a:rPr>
              <a:t> Utility Relocation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Electronic Document Management System, please contact the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err="1" smtClean="0">
                <a:latin typeface="Arial" charset="0"/>
                <a:cs typeface="Arial" charset="0"/>
              </a:rPr>
              <a:t>PennDOT</a:t>
            </a:r>
            <a:r>
              <a:rPr lang="en-US" sz="2000" dirty="0" smtClean="0">
                <a:latin typeface="Arial" charset="0"/>
                <a:cs typeface="Arial" charset="0"/>
              </a:rPr>
              <a:t> Central Office Utility Relocation Unit at one of the phone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numbers listed below.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	-	717-214-8762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	-	717-787-5305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	-	717-787-4037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>
                <a:latin typeface="Arial" charset="0"/>
                <a:cs typeface="Arial" charset="0"/>
              </a:rPr>
              <a:t>PennDOT’s UREDMS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</a:t>
            </a:r>
            <a:r>
              <a:rPr lang="en-US" dirty="0" err="1" smtClean="0">
                <a:latin typeface="Arial" charset="0"/>
                <a:cs typeface="Arial" charset="0"/>
              </a:rPr>
              <a:t>PennDOT’s</a:t>
            </a:r>
            <a:r>
              <a:rPr lang="en-US" dirty="0" smtClean="0">
                <a:latin typeface="Arial" charset="0"/>
                <a:cs typeface="Arial" charset="0"/>
              </a:rPr>
              <a:t> electronic document management system (EDMS) functions as a virtual filing cabinet.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The electronic storage and indexing of these documents allows for easier search, faster retrieval, better revision control, and recovery of valuable office space.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UREDMS is part of EDMS that is used for Utility Relocations.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2438400"/>
          </a:xfrm>
        </p:spPr>
        <p:txBody>
          <a:bodyPr/>
          <a:lstStyle/>
          <a:p>
            <a:pPr eaLnBrk="1" hangingPunct="1"/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UREDMS </a:t>
            </a:r>
            <a:r>
              <a:rPr lang="en-US" sz="2400" b="1" dirty="0" smtClean="0">
                <a:latin typeface="Arial" charset="0"/>
                <a:cs typeface="Arial" charset="0"/>
              </a:rPr>
              <a:t>Internal (</a:t>
            </a:r>
            <a:r>
              <a:rPr lang="en-US" sz="2400" dirty="0" smtClean="0">
                <a:latin typeface="Arial" charset="0"/>
                <a:cs typeface="Arial" charset="0"/>
              </a:rPr>
              <a:t>which </a:t>
            </a:r>
            <a:r>
              <a:rPr lang="en-US" sz="2400" dirty="0" smtClean="0">
                <a:latin typeface="Arial" charset="0"/>
                <a:cs typeface="Arial" charset="0"/>
              </a:rPr>
              <a:t>is intranet </a:t>
            </a:r>
            <a:r>
              <a:rPr lang="en-US" sz="2400" dirty="0" smtClean="0">
                <a:latin typeface="Arial" charset="0"/>
                <a:cs typeface="Arial" charset="0"/>
              </a:rPr>
              <a:t>based) is </a:t>
            </a:r>
            <a:r>
              <a:rPr lang="en-US" sz="2400" dirty="0" smtClean="0">
                <a:latin typeface="Arial" charset="0"/>
                <a:cs typeface="Arial" charset="0"/>
              </a:rPr>
              <a:t>for </a:t>
            </a:r>
            <a:r>
              <a:rPr lang="en-US" sz="2400" dirty="0" err="1" smtClean="0">
                <a:latin typeface="Arial" charset="0"/>
                <a:cs typeface="Arial" charset="0"/>
              </a:rPr>
              <a:t>PennDOT’s</a:t>
            </a:r>
            <a:r>
              <a:rPr lang="en-US" sz="2400" dirty="0" smtClean="0">
                <a:latin typeface="Arial" charset="0"/>
                <a:cs typeface="Arial" charset="0"/>
              </a:rPr>
              <a:t> District and Central Office personnel.</a:t>
            </a:r>
          </a:p>
          <a:p>
            <a:pPr eaLnBrk="1" hangingPunct="1">
              <a:spcBef>
                <a:spcPts val="0"/>
              </a:spcBef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UREDMS </a:t>
            </a:r>
            <a:r>
              <a:rPr lang="en-US" sz="2400" b="1" dirty="0" smtClean="0">
                <a:latin typeface="Arial" charset="0"/>
                <a:cs typeface="Arial" charset="0"/>
              </a:rPr>
              <a:t>E</a:t>
            </a:r>
            <a:r>
              <a:rPr lang="en-US" sz="2400" b="1" dirty="0" smtClean="0">
                <a:latin typeface="Arial" charset="0"/>
                <a:cs typeface="Arial" charset="0"/>
              </a:rPr>
              <a:t>xternal (</a:t>
            </a:r>
            <a:r>
              <a:rPr lang="en-US" sz="2400" dirty="0" smtClean="0">
                <a:latin typeface="Arial" charset="0"/>
                <a:cs typeface="Arial" charset="0"/>
              </a:rPr>
              <a:t>which </a:t>
            </a:r>
            <a:r>
              <a:rPr lang="en-US" sz="2400" dirty="0" smtClean="0">
                <a:latin typeface="Arial" charset="0"/>
                <a:cs typeface="Arial" charset="0"/>
              </a:rPr>
              <a:t>is internet </a:t>
            </a:r>
            <a:r>
              <a:rPr lang="en-US" sz="2400" dirty="0" smtClean="0">
                <a:latin typeface="Arial" charset="0"/>
                <a:cs typeface="Arial" charset="0"/>
              </a:rPr>
              <a:t>based) is </a:t>
            </a:r>
            <a:r>
              <a:rPr lang="en-US" sz="2400" dirty="0" smtClean="0">
                <a:latin typeface="Arial" charset="0"/>
                <a:cs typeface="Arial" charset="0"/>
              </a:rPr>
              <a:t>for Utility Company </a:t>
            </a:r>
            <a:r>
              <a:rPr lang="en-US" sz="2400" dirty="0" smtClean="0">
                <a:latin typeface="Arial" charset="0"/>
                <a:cs typeface="Arial" charset="0"/>
              </a:rPr>
              <a:t>personnel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  <a:endParaRPr lang="en-US" dirty="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320675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cs typeface="Arial" charset="0"/>
              </a:rPr>
              <a:t>PennDOT’s UREDMS is two parts</a:t>
            </a:r>
            <a:r>
              <a:rPr lang="en-US" sz="280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b="1" u="sng" smtClean="0">
                <a:latin typeface="Arial" charset="0"/>
                <a:cs typeface="Arial" charset="0"/>
              </a:rPr>
              <a:t>PennDOT’s UREDMS</a:t>
            </a:r>
            <a:endParaRPr lang="en-US" b="1" u="sng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The system is used to download and upload main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documents and packages for: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utility relocation agreements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utility relocation permits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utility cost sharing requests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utility real property interest documents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utility relocation plans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utility requests for incorporated utility work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>
                <a:latin typeface="Arial" charset="0"/>
                <a:cs typeface="Arial" charset="0"/>
              </a:rPr>
              <a:t>PennDOT’s UREDMS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When users log into the homepage, they have access to: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-	different links along the left hand side of the </a:t>
            </a:r>
            <a:r>
              <a:rPr lang="en-US" dirty="0" smtClean="0">
                <a:latin typeface="Arial" charset="0"/>
                <a:cs typeface="Arial" charset="0"/>
              </a:rPr>
              <a:t>page.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en-US" dirty="0" smtClean="0">
                <a:latin typeface="Arial" charset="0"/>
                <a:cs typeface="Arial" charset="0"/>
              </a:rPr>
              <a:t>	information about what’s new in the middle of the 	page.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latin typeface="Arial" charset="0"/>
                <a:cs typeface="Arial" charset="0"/>
              </a:rPr>
              <a:t>PENNDOT’S (INTERNAL) UREDMS HOMEPAGE</a:t>
            </a:r>
            <a:endParaRPr lang="en-US" sz="20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u="sng" smtClean="0">
                <a:latin typeface="Arial" charset="0"/>
                <a:cs typeface="Arial" charset="0"/>
              </a:rPr>
              <a:t>PENNDOT’S (INTERNAL) UREDMS WORK MANAGER</a:t>
            </a:r>
            <a:endParaRPr lang="en-US" sz="20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From the work manager users have access to: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-	different projects and utility work items for 	projects.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-	links to tabs (i.e. the utility address book and project 	level notifications).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latin typeface="Arial" charset="0"/>
                <a:cs typeface="Arial" charset="0"/>
              </a:rPr>
              <a:t>PENNDOT’S (INTERNAL) UREDMS WORK MANAGER SCREEN</a:t>
            </a:r>
            <a:endParaRPr lang="en-US" sz="2000" smtClean="0"/>
          </a:p>
        </p:txBody>
      </p:sp>
      <p:pic>
        <p:nvPicPr>
          <p:cNvPr id="10243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b="1" u="sng" smtClean="0">
                <a:latin typeface="Arial" charset="0"/>
                <a:cs typeface="Arial" charset="0"/>
              </a:rPr>
              <a:t>PENNDOT’S (EXTERNAL) UREDMS HOMEPAGE</a:t>
            </a:r>
            <a:endParaRPr lang="en-US" sz="24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When users log into to the (external) homepage, they have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access to different links along the left hand side of the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page. The links are for: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PennDOT’s</a:t>
            </a:r>
            <a:r>
              <a:rPr lang="en-US" dirty="0" smtClean="0">
                <a:latin typeface="Arial" charset="0"/>
                <a:cs typeface="Arial" charset="0"/>
              </a:rPr>
              <a:t> Homepage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PennDOT’s</a:t>
            </a:r>
            <a:r>
              <a:rPr lang="en-US" dirty="0" smtClean="0">
                <a:latin typeface="Arial" charset="0"/>
                <a:cs typeface="Arial" charset="0"/>
              </a:rPr>
              <a:t> Utility Personnel Contact List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PennDOT’s</a:t>
            </a:r>
            <a:r>
              <a:rPr lang="en-US" dirty="0" smtClean="0">
                <a:latin typeface="Arial" charset="0"/>
                <a:cs typeface="Arial" charset="0"/>
              </a:rPr>
              <a:t> Registration Process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PennDOT’s</a:t>
            </a:r>
            <a:r>
              <a:rPr lang="en-US" dirty="0" smtClean="0">
                <a:latin typeface="Arial" charset="0"/>
                <a:cs typeface="Arial" charset="0"/>
              </a:rPr>
              <a:t> Project Letting Schedule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 UREDMS </a:t>
            </a:r>
            <a:r>
              <a:rPr lang="en-US" dirty="0" err="1" smtClean="0">
                <a:latin typeface="Arial" charset="0"/>
                <a:cs typeface="Arial" charset="0"/>
              </a:rPr>
              <a:t>ETraining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nnDOT's UREDMS">
  <a:themeElements>
    <a:clrScheme name="OS-1100 (9-08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-1100 (9-08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-1100 (9-08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4285EDC39A0948BFA0351374156B50" ma:contentTypeVersion="8" ma:contentTypeDescription="Create a new document." ma:contentTypeScope="" ma:versionID="a6410b7633535f29ec9bae67f31347ba">
  <xsd:schema xmlns:xsd="http://www.w3.org/2001/XMLSchema" xmlns:xs="http://www.w3.org/2001/XMLSchema" xmlns:p="http://schemas.microsoft.com/office/2006/metadata/properties" xmlns:ns1="http://schemas.microsoft.com/sharepoint/v3" xmlns:ns2="c246ee03-080f-45a4-927d-779cdf8174ad" xmlns:ns3="http://schemas.microsoft.com/sharepoint/v3/fields" targetNamespace="http://schemas.microsoft.com/office/2006/metadata/properties" ma:root="true" ma:fieldsID="dd5e729fc193b9a459ffd6e942eff2ce" ns1:_="" ns2:_="" ns3:_="">
    <xsd:import namespace="http://schemas.microsoft.com/sharepoint/v3"/>
    <xsd:import namespace="c246ee03-080f-45a4-927d-779cdf8174a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bstract" minOccurs="0"/>
                <xsd:element ref="ns2:DatePosted" minOccurs="0"/>
                <xsd:element ref="ns2:DocumentKeywords" minOccurs="0"/>
                <xsd:element ref="ns2:DocumentNotes" minOccurs="0"/>
                <xsd:element ref="ns2:DocumentCategory" minOccurs="0"/>
                <xsd:element ref="ns2:Committee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6ee03-080f-45a4-927d-779cdf8174ad" elementFormDefault="qualified">
    <xsd:import namespace="http://schemas.microsoft.com/office/2006/documentManagement/types"/>
    <xsd:import namespace="http://schemas.microsoft.com/office/infopath/2007/PartnerControls"/>
    <xsd:element name="Abstract" ma:index="10" nillable="true" ma:displayName="Abstract" ma:internalName="Abstract">
      <xsd:simpleType>
        <xsd:restriction base="dms:Text"/>
      </xsd:simpleType>
    </xsd:element>
    <xsd:element name="DatePosted" ma:index="11" nillable="true" ma:displayName="DatePosted" ma:internalName="DatePosted">
      <xsd:simpleType>
        <xsd:restriction base="dms:DateTime"/>
      </xsd:simpleType>
    </xsd:element>
    <xsd:element name="DocumentKeywords" ma:index="12" nillable="true" ma:displayName="DocumentKeywords" ma:internalName="DocumentKeywords">
      <xsd:simpleType>
        <xsd:restriction base="dms:Text"/>
      </xsd:simpleType>
    </xsd:element>
    <xsd:element name="DocumentNotes" ma:index="13" nillable="true" ma:displayName="DocumentNotes" ma:internalName="DocumentNotes">
      <xsd:simpleType>
        <xsd:restriction base="dms:Note">
          <xsd:maxLength value="255"/>
        </xsd:restriction>
      </xsd:simpleType>
    </xsd:element>
    <xsd:element name="DocumentCategory" ma:index="14" nillable="true" ma:displayName="DocumentCategory" ma:internalName="DocumentCategory">
      <xsd:simpleType>
        <xsd:restriction base="dms:Text"/>
      </xsd:simpleType>
    </xsd:element>
    <xsd:element name="Committee" ma:index="15" nillable="true" ma:displayName="Committee" ma:internalName="Committe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6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Category xmlns="c246ee03-080f-45a4-927d-779cdf8174ad" xsi:nil="true"/>
    <Committee xmlns="c246ee03-080f-45a4-927d-779cdf8174ad" xsi:nil="true"/>
    <PublishingExpirationDate xmlns="http://schemas.microsoft.com/sharepoint/v3" xsi:nil="true"/>
    <Abstract xmlns="c246ee03-080f-45a4-927d-779cdf8174ad" xsi:nil="true"/>
    <PublishingStartDate xmlns="http://schemas.microsoft.com/sharepoint/v3" xsi:nil="true"/>
    <DocumentKeywords xmlns="c246ee03-080f-45a4-927d-779cdf8174ad" xsi:nil="true"/>
    <DocumentNotes xmlns="c246ee03-080f-45a4-927d-779cdf8174ad" xsi:nil="true"/>
    <DatePosted xmlns="c246ee03-080f-45a4-927d-779cdf8174ad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DDB625C-2BD0-46EC-97A0-9F0203CB10A8}"/>
</file>

<file path=customXml/itemProps2.xml><?xml version="1.0" encoding="utf-8"?>
<ds:datastoreItem xmlns:ds="http://schemas.openxmlformats.org/officeDocument/2006/customXml" ds:itemID="{27C4082D-86ED-4F26-AB5E-4DCC7D279BEE}"/>
</file>

<file path=customXml/itemProps3.xml><?xml version="1.0" encoding="utf-8"?>
<ds:datastoreItem xmlns:ds="http://schemas.openxmlformats.org/officeDocument/2006/customXml" ds:itemID="{FF2036E5-E7DB-48E1-B22C-AB9888D71CAA}"/>
</file>

<file path=docProps/app.xml><?xml version="1.0" encoding="utf-8"?>
<Properties xmlns="http://schemas.openxmlformats.org/officeDocument/2006/extended-properties" xmlns:vt="http://schemas.openxmlformats.org/officeDocument/2006/docPropsVTypes">
  <Template>PennDOT's UREDMS</Template>
  <TotalTime>37</TotalTime>
  <Words>301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PennDOT's UREDMS</vt:lpstr>
      <vt:lpstr>UREDMS</vt:lpstr>
      <vt:lpstr>PennDOT’s UREDMS</vt:lpstr>
      <vt:lpstr>Slide 3</vt:lpstr>
      <vt:lpstr>PennDOT’s UREDMS</vt:lpstr>
      <vt:lpstr>PennDOT’s UREDMS</vt:lpstr>
      <vt:lpstr>PENNDOT’S (INTERNAL) UREDMS HOMEPAGE</vt:lpstr>
      <vt:lpstr>PENNDOT’S (INTERNAL) UREDMS WORK MANAGER</vt:lpstr>
      <vt:lpstr>PENNDOT’S (INTERNAL) UREDMS WORK MANAGER SCREEN</vt:lpstr>
      <vt:lpstr>PENNDOT’S (EXTERNAL) UREDMS HOMEPAGE</vt:lpstr>
      <vt:lpstr>PENNDOT’S (EXTERNAL) UREDMS HOMEPAGE</vt:lpstr>
      <vt:lpstr>PENNDOT’S (EXTERNAL) UREDMS CURRENT PROJECT SCREEN</vt:lpstr>
      <vt:lpstr>PENNDOT’S (EXTERNAL) UREDMS CURRENT PROJECT SCREEN</vt:lpstr>
      <vt:lpstr>PENNDOT’S UREDMS E-TRAINING</vt:lpstr>
      <vt:lpstr> UREDMS E-TRAINING ftp://ftp.dot.state.pa.us/transfer/UREDMS/eTraining/ </vt:lpstr>
      <vt:lpstr>Questions</vt:lpstr>
    </vt:vector>
  </TitlesOfParts>
  <Company>PennDOT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UREDMS</dc:title>
  <dc:creator>cmagness</dc:creator>
  <dc:description>10-08</dc:description>
  <cp:lastModifiedBy>lditty</cp:lastModifiedBy>
  <cp:revision>11</cp:revision>
  <dcterms:created xsi:type="dcterms:W3CDTF">2010-06-23T15:29:19Z</dcterms:created>
  <dcterms:modified xsi:type="dcterms:W3CDTF">2010-06-23T17:35:17Z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0x010100144285EDC39A0948BFA0351374156B50</vt:lpwstr>
  </property>
</Properties>
</file>